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8" r:id="rId3"/>
    <p:sldId id="277" r:id="rId4"/>
    <p:sldId id="278" r:id="rId5"/>
    <p:sldId id="260" r:id="rId6"/>
    <p:sldId id="261" r:id="rId7"/>
    <p:sldId id="266" r:id="rId8"/>
    <p:sldId id="267" r:id="rId9"/>
    <p:sldId id="268" r:id="rId10"/>
    <p:sldId id="269" r:id="rId11"/>
    <p:sldId id="275" r:id="rId12"/>
    <p:sldId id="276" r:id="rId13"/>
    <p:sldId id="258" r:id="rId14"/>
    <p:sldId id="259" r:id="rId15"/>
    <p:sldId id="264" r:id="rId16"/>
    <p:sldId id="262" r:id="rId17"/>
    <p:sldId id="263" r:id="rId18"/>
    <p:sldId id="265" r:id="rId19"/>
    <p:sldId id="303" r:id="rId20"/>
    <p:sldId id="272" r:id="rId21"/>
    <p:sldId id="273" r:id="rId22"/>
    <p:sldId id="274" r:id="rId23"/>
    <p:sldId id="279" r:id="rId24"/>
    <p:sldId id="280" r:id="rId25"/>
    <p:sldId id="309" r:id="rId26"/>
    <p:sldId id="310" r:id="rId27"/>
    <p:sldId id="281" r:id="rId28"/>
    <p:sldId id="282" r:id="rId29"/>
    <p:sldId id="311" r:id="rId30"/>
    <p:sldId id="31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3" r:id="rId44"/>
    <p:sldId id="31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EC1D72-6387-A108-3D97-B5CABB6FBD1F}" name="Leena Piippa" initials="LP" userId="S::leena.piippa@liikenneturva.fi::18804708-6cac-403b-920d-64da90c4ca12" providerId="AD"/>
  <p188:author id="{E214FC81-512E-CDEF-E11F-EC9F51184841}" name="Anni Muukkonen" initials="AM" userId="S::Anni.Muukkonen@liikenneturva.fi::c960050e-0642-4100-9835-5cb6cfcf828b" providerId="AD"/>
  <p188:author id="{311A4D9F-8B7B-BFD8-27CC-FAB179F03CA2}" name="Laura Väinölä" initials="LV" userId="S::laura.vainola@liikenneturva.fi::28308508-5b9d-45bd-a5f0-8221b8958e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694"/>
  </p:normalViewPr>
  <p:slideViewPr>
    <p:cSldViewPr snapToGrid="0">
      <p:cViewPr varScale="1">
        <p:scale>
          <a:sx n="121" d="100"/>
          <a:sy n="121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A50A44C-B806-16C1-57DD-8E3C2E406C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6473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D1A6D1-9CE0-3D6B-75DE-10A226D3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F4D91-FA0B-E487-76B6-1C18ED4A0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81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F271CB-6101-3799-0598-DFF25856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E569C5-0802-C5E8-7257-18662E5C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6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käyntikortti, muotoilu&#10;&#10;Tekoälyn generoima sisältö voi olla virheellistä.">
            <a:extLst>
              <a:ext uri="{FF2B5EF4-FFF2-40B4-BE49-F238E27FC236}">
                <a16:creationId xmlns:a16="http://schemas.microsoft.com/office/drawing/2014/main" id="{3B3B4E50-782C-8147-04F1-7DE55EE060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215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yörä, maa-ajoneuvo, urheiluvälineet&#10;&#10;Tekoälyn generoima sisältö voi olla virheellistä.">
            <a:extLst>
              <a:ext uri="{FF2B5EF4-FFF2-40B4-BE49-F238E27FC236}">
                <a16:creationId xmlns:a16="http://schemas.microsoft.com/office/drawing/2014/main" id="{E9690B39-8223-1D95-615B-0468452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9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auto&#10;&#10;Tekoälyn generoima sisältö voi olla virheellistä.">
            <a:extLst>
              <a:ext uri="{FF2B5EF4-FFF2-40B4-BE49-F238E27FC236}">
                <a16:creationId xmlns:a16="http://schemas.microsoft.com/office/drawing/2014/main" id="{703A3D8B-2944-7417-A037-E2F77A37F5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64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teksti&#10;&#10;Tekoälyn generoima sisältö voi olla virheellistä.">
            <a:extLst>
              <a:ext uri="{FF2B5EF4-FFF2-40B4-BE49-F238E27FC236}">
                <a16:creationId xmlns:a16="http://schemas.microsoft.com/office/drawing/2014/main" id="{29770DE3-6959-928B-19A2-A98C42E19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5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Fontti, logo&#10;&#10;Tekoälyn generoima sisältö voi olla virheellistä.">
            <a:extLst>
              <a:ext uri="{FF2B5EF4-FFF2-40B4-BE49-F238E27FC236}">
                <a16:creationId xmlns:a16="http://schemas.microsoft.com/office/drawing/2014/main" id="{3E001434-BAFC-5BD9-B316-1F96C2A726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6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muotoilu&#10;&#10;Tekoälyn generoima sisältö voi olla virheellistä.">
            <a:extLst>
              <a:ext uri="{FF2B5EF4-FFF2-40B4-BE49-F238E27FC236}">
                <a16:creationId xmlns:a16="http://schemas.microsoft.com/office/drawing/2014/main" id="{30A234CF-8532-EBAB-B313-B5A7A5B476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21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F63EB2D7-FDEE-670C-EFA1-843869ED22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88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olkupyörä, pyörä, maa-ajoneuvo&#10;&#10;Tekoälyn generoima sisältö voi olla virheellistä.">
            <a:extLst>
              <a:ext uri="{FF2B5EF4-FFF2-40B4-BE49-F238E27FC236}">
                <a16:creationId xmlns:a16="http://schemas.microsoft.com/office/drawing/2014/main" id="{3A0FCDDA-3975-3A86-3006-4AB510775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33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yörä, polku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B1FC5D8C-4C31-3ECC-58A1-1C36D00F24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1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olkupyörä, pyörä, maa-ajoneuvo&#10;&#10;Tekoälyn generoima sisältö voi olla virheellistä.">
            <a:extLst>
              <a:ext uri="{FF2B5EF4-FFF2-40B4-BE49-F238E27FC236}">
                <a16:creationId xmlns:a16="http://schemas.microsoft.com/office/drawing/2014/main" id="{2018030D-A93C-46F1-100C-99CB5ED26A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olkupyörä, 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463F2A67-CD48-7550-4295-9C3337AD27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6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kirje, Fontti&#10;&#10;Tekoälyn generoima sisältö voi olla virheellistä.">
            <a:extLst>
              <a:ext uri="{FF2B5EF4-FFF2-40B4-BE49-F238E27FC236}">
                <a16:creationId xmlns:a16="http://schemas.microsoft.com/office/drawing/2014/main" id="{343E570D-FA35-56C2-F470-D2380EB54C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3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urheiluvälineet, maa-ajoneuvo&#10;&#10;Tekoälyn generoima sisältö voi olla virheellistä.">
            <a:extLst>
              <a:ext uri="{FF2B5EF4-FFF2-40B4-BE49-F238E27FC236}">
                <a16:creationId xmlns:a16="http://schemas.microsoft.com/office/drawing/2014/main" id="{7A2BECFD-6344-F70B-4D1C-1CCD1A62F7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23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auto&#10;&#10;Tekoälyn generoima sisältö voi olla virheellistä.">
            <a:extLst>
              <a:ext uri="{FF2B5EF4-FFF2-40B4-BE49-F238E27FC236}">
                <a16:creationId xmlns:a16="http://schemas.microsoft.com/office/drawing/2014/main" id="{5865371A-A1A6-3F28-9EB8-AD40E86678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1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teksti, ajoneuvo, pyörä&#10;&#10;Tekoälyn generoima sisältö voi olla virheellistä.">
            <a:extLst>
              <a:ext uri="{FF2B5EF4-FFF2-40B4-BE49-F238E27FC236}">
                <a16:creationId xmlns:a16="http://schemas.microsoft.com/office/drawing/2014/main" id="{36251223-3049-4876-27C1-2840B5CC3D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791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auto, pyörä&#10;&#10;Tekoälyn generoima sisältö voi olla virheellistä.">
            <a:extLst>
              <a:ext uri="{FF2B5EF4-FFF2-40B4-BE49-F238E27FC236}">
                <a16:creationId xmlns:a16="http://schemas.microsoft.com/office/drawing/2014/main" id="{1959AEDE-622C-4B09-91E8-18A677F593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95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maa-ajoneuvo, ajoneuvo, pyörä&#10;&#10;Tekoälyn generoima sisältö voi olla virheellistä.">
            <a:extLst>
              <a:ext uri="{FF2B5EF4-FFF2-40B4-BE49-F238E27FC236}">
                <a16:creationId xmlns:a16="http://schemas.microsoft.com/office/drawing/2014/main" id="{B448DF61-7D80-EA29-F1E3-C503835552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2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kuvakaappaus&#10;&#10;Tekoälyn generoima sisältö voi olla virheellistä.">
            <a:extLst>
              <a:ext uri="{FF2B5EF4-FFF2-40B4-BE49-F238E27FC236}">
                <a16:creationId xmlns:a16="http://schemas.microsoft.com/office/drawing/2014/main" id="{A6E6612C-D5EF-2E7B-8DF9-CD13F3869B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931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teksti&#10;&#10;Tekoälyn generoima sisältö voi olla virheellistä.">
            <a:extLst>
              <a:ext uri="{FF2B5EF4-FFF2-40B4-BE49-F238E27FC236}">
                <a16:creationId xmlns:a16="http://schemas.microsoft.com/office/drawing/2014/main" id="{E42582C8-BFA2-80D7-AD32-9AC36D8894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4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ajoneuvo, maa-ajoneuvo, pyörä, tie&#10;&#10;Tekoälyn generoima sisältö voi olla virheellistä.">
            <a:extLst>
              <a:ext uri="{FF2B5EF4-FFF2-40B4-BE49-F238E27FC236}">
                <a16:creationId xmlns:a16="http://schemas.microsoft.com/office/drawing/2014/main" id="{204514D3-90CB-1307-C5EE-C0A3F3791B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2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ajoneuvo, maa-ajoneuvo, teksti, pyörä&#10;&#10;Tekoälyn generoima sisältö voi olla virheellistä.">
            <a:extLst>
              <a:ext uri="{FF2B5EF4-FFF2-40B4-BE49-F238E27FC236}">
                <a16:creationId xmlns:a16="http://schemas.microsoft.com/office/drawing/2014/main" id="{803C8D43-4AB9-6615-8690-57433B047E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18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Fontti, logo&#10;&#10;Tekoälyn generoima sisältö voi olla virheellistä.">
            <a:extLst>
              <a:ext uri="{FF2B5EF4-FFF2-40B4-BE49-F238E27FC236}">
                <a16:creationId xmlns:a16="http://schemas.microsoft.com/office/drawing/2014/main" id="{5DC40D70-4D12-45AE-FF0E-9B25105F06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linja-auto, Liikennemuoto&#10;&#10;Tekoälyn generoima sisältö voi olla virheellistä.">
            <a:extLst>
              <a:ext uri="{FF2B5EF4-FFF2-40B4-BE49-F238E27FC236}">
                <a16:creationId xmlns:a16="http://schemas.microsoft.com/office/drawing/2014/main" id="{0CF9BC13-9E16-387A-9CBB-456183164F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22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Fontti, logo&#10;&#10;Tekoälyn generoima sisältö voi olla virheellistä.">
            <a:extLst>
              <a:ext uri="{FF2B5EF4-FFF2-40B4-BE49-F238E27FC236}">
                <a16:creationId xmlns:a16="http://schemas.microsoft.com/office/drawing/2014/main" id="{3439E1A3-6299-F65B-9814-8B086FE460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05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polkupyörä&#10;&#10;Tekoälyn generoima sisältö voi olla virheellistä.">
            <a:extLst>
              <a:ext uri="{FF2B5EF4-FFF2-40B4-BE49-F238E27FC236}">
                <a16:creationId xmlns:a16="http://schemas.microsoft.com/office/drawing/2014/main" id="{DD368185-9195-9103-2C35-880A9760F6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55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teksti, pyörä, ajoneuvo&#10;&#10;Tekoälyn generoima sisältö voi olla virheellistä.">
            <a:extLst>
              <a:ext uri="{FF2B5EF4-FFF2-40B4-BE49-F238E27FC236}">
                <a16:creationId xmlns:a16="http://schemas.microsoft.com/office/drawing/2014/main" id="{E1BAA89B-E7CE-33C1-EAFF-72E78F8FEB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465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urheiluvälineet, maa-ajoneuvo, kuvakaappaus, ajoneuvo&#10;&#10;Tekoälyn generoima sisältö voi olla virheellistä.">
            <a:extLst>
              <a:ext uri="{FF2B5EF4-FFF2-40B4-BE49-F238E27FC236}">
                <a16:creationId xmlns:a16="http://schemas.microsoft.com/office/drawing/2014/main" id="{0C5E6C40-2C7B-7D47-E9CE-B66EF7EBA2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olkupyörä, kuvakaappaus, maa-ajoneuvo, urheiluvälineet&#10;&#10;Tekoälyn generoima sisältö voi olla virheellistä.">
            <a:extLst>
              <a:ext uri="{FF2B5EF4-FFF2-40B4-BE49-F238E27FC236}">
                <a16:creationId xmlns:a16="http://schemas.microsoft.com/office/drawing/2014/main" id="{B5304BBB-C050-2722-420D-371B6B482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80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olkupyörä, kuvakaappaus, urheiluvälineet, pyörä&#10;&#10;Tekoälyn generoima sisältö voi olla virheellistä.">
            <a:extLst>
              <a:ext uri="{FF2B5EF4-FFF2-40B4-BE49-F238E27FC236}">
                <a16:creationId xmlns:a16="http://schemas.microsoft.com/office/drawing/2014/main" id="{B418D76A-ED4B-6BBA-5567-4FB83A99EF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50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kuvakaappaus, polkupyörä, urheiluvälineet, pyörä&#10;&#10;Tekoälyn generoima sisältö voi olla virheellistä.">
            <a:extLst>
              <a:ext uri="{FF2B5EF4-FFF2-40B4-BE49-F238E27FC236}">
                <a16:creationId xmlns:a16="http://schemas.microsoft.com/office/drawing/2014/main" id="{DF061149-F15B-530C-5ABE-4D3A6EB0DD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23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suojatie, auto&#10;&#10;Tekoälyn generoima sisältö voi olla virheellistä.">
            <a:extLst>
              <a:ext uri="{FF2B5EF4-FFF2-40B4-BE49-F238E27FC236}">
                <a16:creationId xmlns:a16="http://schemas.microsoft.com/office/drawing/2014/main" id="{EED927D3-50B8-E906-7579-DE27D73F42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567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ajoneuvo, maa-ajoneuvo, kuvakaappaus&#10;&#10;Tekoälyn generoima sisältö voi olla virheellistä.">
            <a:extLst>
              <a:ext uri="{FF2B5EF4-FFF2-40B4-BE49-F238E27FC236}">
                <a16:creationId xmlns:a16="http://schemas.microsoft.com/office/drawing/2014/main" id="{B62E5335-3185-89E1-7772-92FE048B8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30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auto, pyörä&#10;&#10;Tekoälyn generoima sisältö voi olla virheellistä.">
            <a:extLst>
              <a:ext uri="{FF2B5EF4-FFF2-40B4-BE49-F238E27FC236}">
                <a16:creationId xmlns:a16="http://schemas.microsoft.com/office/drawing/2014/main" id="{B28BC0E9-E202-C55B-FD7E-DD7A0F5D65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linja-auto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960903B7-656C-DE21-4080-8C7768F69A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85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ajoneuvo, maa-ajoneuvo, auto, pyörä&#10;&#10;Tekoälyn generoima sisältö voi olla virheellistä.">
            <a:extLst>
              <a:ext uri="{FF2B5EF4-FFF2-40B4-BE49-F238E27FC236}">
                <a16:creationId xmlns:a16="http://schemas.microsoft.com/office/drawing/2014/main" id="{0DF6AEFF-96A9-EBD7-A1ED-6BDAA2CC03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ajoneuvo, maa-ajoneuvo, auto&#10;&#10;Tekoälyn generoima sisältö voi olla virheellistä.">
            <a:extLst>
              <a:ext uri="{FF2B5EF4-FFF2-40B4-BE49-F238E27FC236}">
                <a16:creationId xmlns:a16="http://schemas.microsoft.com/office/drawing/2014/main" id="{7C34CA67-4821-A886-A7A2-6A2C6481E4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398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&#10;&#10;Tekoälyn generoima sisältö voi olla virheellistä.">
            <a:extLst>
              <a:ext uri="{FF2B5EF4-FFF2-40B4-BE49-F238E27FC236}">
                <a16:creationId xmlns:a16="http://schemas.microsoft.com/office/drawing/2014/main" id="{60850987-0BF7-3286-FBAD-C409A987CE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6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logo, Fontti&#10;&#10;Tekoälyn generoima sisältö voi olla virheellistä.">
            <a:extLst>
              <a:ext uri="{FF2B5EF4-FFF2-40B4-BE49-F238E27FC236}">
                <a16:creationId xmlns:a16="http://schemas.microsoft.com/office/drawing/2014/main" id="{17713A64-FD4C-C580-713B-377571C2B4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2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Fontti, logo&#10;&#10;Tekoälyn generoima sisältö voi olla virheellistä.">
            <a:extLst>
              <a:ext uri="{FF2B5EF4-FFF2-40B4-BE49-F238E27FC236}">
                <a16:creationId xmlns:a16="http://schemas.microsoft.com/office/drawing/2014/main" id="{8B504318-416E-3E79-B4C6-0D4902D652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2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Liikennemuoto, auto&#10;&#10;Tekoälyn generoima sisältö voi olla virheellistä.">
            <a:extLst>
              <a:ext uri="{FF2B5EF4-FFF2-40B4-BE49-F238E27FC236}">
                <a16:creationId xmlns:a16="http://schemas.microsoft.com/office/drawing/2014/main" id="{F0314FAB-A572-58AC-6EA3-782AEF086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5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Liikennemuoto, kuvakaappaus&#10;&#10;Tekoälyn generoima sisältö voi olla virheellistä.">
            <a:extLst>
              <a:ext uri="{FF2B5EF4-FFF2-40B4-BE49-F238E27FC236}">
                <a16:creationId xmlns:a16="http://schemas.microsoft.com/office/drawing/2014/main" id="{1D44CC4C-5E0E-145F-940E-5133E7FC34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15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ajoneuvo, maa-ajoneuvo, linja-auto, kuvakaappaus&#10;&#10;Tekoälyn generoima sisältö voi olla virheellistä.">
            <a:extLst>
              <a:ext uri="{FF2B5EF4-FFF2-40B4-BE49-F238E27FC236}">
                <a16:creationId xmlns:a16="http://schemas.microsoft.com/office/drawing/2014/main" id="{7C545F01-B23B-B317-B181-83F2C980F8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5662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linja-auto&#10;&#10;Tekoälyn generoima sisältö voi olla virheellistä.">
            <a:extLst>
              <a:ext uri="{FF2B5EF4-FFF2-40B4-BE49-F238E27FC236}">
                <a16:creationId xmlns:a16="http://schemas.microsoft.com/office/drawing/2014/main" id="{A9FDCAA7-BEC5-1AE7-85EE-B6AC79116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0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pyörä, kuvakaappaus, ajoneuvo&#10;&#10;Tekoälyn generoima sisältö voi olla virheellistä.">
            <a:extLst>
              <a:ext uri="{FF2B5EF4-FFF2-40B4-BE49-F238E27FC236}">
                <a16:creationId xmlns:a16="http://schemas.microsoft.com/office/drawing/2014/main" id="{68E54A3A-3B26-AB6C-55D1-E43E8B92E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6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kuvakaappaus, polkupyörä, maa-ajoneuvo&#10;&#10;Tekoälyn generoima sisältö voi olla virheellistä.">
            <a:extLst>
              <a:ext uri="{FF2B5EF4-FFF2-40B4-BE49-F238E27FC236}">
                <a16:creationId xmlns:a16="http://schemas.microsoft.com/office/drawing/2014/main" id="{87D27323-06CF-DB7B-F301-F8FD74305D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79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yörä, kuvakaappaus, maa-ajoneuvo, kuorma-auto&#10;&#10;Tekoälyn generoima sisältö voi olla virheellistä.">
            <a:extLst>
              <a:ext uri="{FF2B5EF4-FFF2-40B4-BE49-F238E27FC236}">
                <a16:creationId xmlns:a16="http://schemas.microsoft.com/office/drawing/2014/main" id="{8261A800-E588-A284-4200-202EB0311F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88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teksti, ajoneuvo, rengas&#10;&#10;Tekoälyn generoima sisältö voi olla virheellistä.">
            <a:extLst>
              <a:ext uri="{FF2B5EF4-FFF2-40B4-BE49-F238E27FC236}">
                <a16:creationId xmlns:a16="http://schemas.microsoft.com/office/drawing/2014/main" id="{2CACC3BF-BEE3-DFAA-1114-D193DDC5A7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45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yörä, kuvakaappaus, maa-ajoneuvo&#10;&#10;Tekoälyn generoima sisältö voi olla virheellistä.">
            <a:extLst>
              <a:ext uri="{FF2B5EF4-FFF2-40B4-BE49-F238E27FC236}">
                <a16:creationId xmlns:a16="http://schemas.microsoft.com/office/drawing/2014/main" id="{A70C9023-1D5B-B6C7-C596-3836A695D1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94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polku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06ADA48F-3AAF-F529-073C-86EF25AB83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27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maa-ajoneuvo, urheiluvälineet&#10;&#10;Tekoälyn generoima sisältö voi olla virheellistä.">
            <a:extLst>
              <a:ext uri="{FF2B5EF4-FFF2-40B4-BE49-F238E27FC236}">
                <a16:creationId xmlns:a16="http://schemas.microsoft.com/office/drawing/2014/main" id="{B0C1021E-F3C1-65AA-ED40-8E2F0F28E3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07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polkupyörä, pyörä, maa-ajoneuvo, ajoneuvo&#10;&#10;Tekoälyn generoima sisältö voi olla virheellistä.">
            <a:extLst>
              <a:ext uri="{FF2B5EF4-FFF2-40B4-BE49-F238E27FC236}">
                <a16:creationId xmlns:a16="http://schemas.microsoft.com/office/drawing/2014/main" id="{67DC2D9B-8207-D63C-DB6F-125FED2254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91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0</Words>
  <Application>Microsoft Macintosh PowerPoint</Application>
  <PresentationFormat>Laajakuva</PresentationFormat>
  <Paragraphs>0</Paragraphs>
  <Slides>51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3" baseType="lpstr"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Tanskanen</dc:creator>
  <cp:lastModifiedBy>Kaisa Tanskanen</cp:lastModifiedBy>
  <cp:revision>8</cp:revision>
  <dcterms:created xsi:type="dcterms:W3CDTF">2023-08-08T13:33:07Z</dcterms:created>
  <dcterms:modified xsi:type="dcterms:W3CDTF">2025-02-24T14:48:11Z</dcterms:modified>
</cp:coreProperties>
</file>