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8" r:id="rId3"/>
    <p:sldId id="277" r:id="rId4"/>
    <p:sldId id="278" r:id="rId5"/>
    <p:sldId id="260" r:id="rId6"/>
    <p:sldId id="261" r:id="rId7"/>
    <p:sldId id="266" r:id="rId8"/>
    <p:sldId id="267" r:id="rId9"/>
    <p:sldId id="268" r:id="rId10"/>
    <p:sldId id="269" r:id="rId11"/>
    <p:sldId id="275" r:id="rId12"/>
    <p:sldId id="276" r:id="rId13"/>
    <p:sldId id="258" r:id="rId14"/>
    <p:sldId id="259" r:id="rId15"/>
    <p:sldId id="264" r:id="rId16"/>
    <p:sldId id="262" r:id="rId17"/>
    <p:sldId id="263" r:id="rId18"/>
    <p:sldId id="265" r:id="rId19"/>
    <p:sldId id="303" r:id="rId20"/>
    <p:sldId id="272" r:id="rId21"/>
    <p:sldId id="273" r:id="rId22"/>
    <p:sldId id="274" r:id="rId23"/>
    <p:sldId id="279" r:id="rId24"/>
    <p:sldId id="280" r:id="rId25"/>
    <p:sldId id="309" r:id="rId26"/>
    <p:sldId id="310" r:id="rId27"/>
    <p:sldId id="281" r:id="rId28"/>
    <p:sldId id="282" r:id="rId29"/>
    <p:sldId id="311" r:id="rId30"/>
    <p:sldId id="31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3" r:id="rId44"/>
    <p:sldId id="314" r:id="rId45"/>
    <p:sldId id="295" r:id="rId46"/>
    <p:sldId id="296" r:id="rId47"/>
    <p:sldId id="297" r:id="rId48"/>
    <p:sldId id="298" r:id="rId49"/>
    <p:sldId id="299" r:id="rId50"/>
    <p:sldId id="300" r:id="rId51"/>
    <p:sldId id="345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EC1D72-6387-A108-3D97-B5CABB6FBD1F}" name="Leena Piippa" initials="LP" userId="S::leena.piippa@liikenneturva.fi::18804708-6cac-403b-920d-64da90c4ca12" providerId="AD"/>
  <p188:author id="{E214FC81-512E-CDEF-E11F-EC9F51184841}" name="Anni Muukkonen" initials="AM" userId="S::Anni.Muukkonen@liikenneturva.fi::c960050e-0642-4100-9835-5cb6cfcf828b" providerId="AD"/>
  <p188:author id="{311A4D9F-8B7B-BFD8-27CC-FAB179F03CA2}" name="Laura Väinölä" initials="LV" userId="S::laura.vainola@liikenneturva.fi::28308508-5b9d-45bd-a5f0-8221b8958e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20B04-55DD-4C82-B72C-D0EAC82F0C8F}" v="1" dt="2024-05-07T12:30:3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5"/>
    <p:restoredTop sz="94694"/>
  </p:normalViewPr>
  <p:slideViewPr>
    <p:cSldViewPr snapToGrid="0">
      <p:cViewPr varScale="1">
        <p:scale>
          <a:sx n="121" d="100"/>
          <a:sy n="121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A50A44C-B806-16C1-57DD-8E3C2E406C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6473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D1A6D1-9CE0-3D6B-75DE-10A226D3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F4D91-FA0B-E487-76B6-1C18ED4A0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81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F271CB-6101-3799-0598-DFF25856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E569C5-0802-C5E8-7257-18662E5C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6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11E06CF4-B07A-FE87-FB52-03787EDF0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98215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D811CBCD-466A-CBD5-0045-3D49DBF0A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579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97820FA3-304B-8E5F-C711-FAA3DD175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7964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4A95EA4-2ED0-9D9F-6AE2-FD7516D6D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4095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1DFCE4A2-C2DD-ED3E-E00C-6458A33C3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9626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95785C1C-943E-2D77-8C1F-D9C2122AA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6621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03AFEA55-2CE9-BF1A-3C48-818A65ACE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03288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E09DE2D6-C02C-8046-57CB-18BF42CA1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4933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57A5C227-453A-B5D6-0116-4168E7B31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331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53F57214-4A6D-2351-0287-80AD827A8E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00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11E8FC38-B17B-A099-6388-341FE7E4D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846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irje, Fontti&#10;&#10;Kuvaus luotu automaattisesti">
            <a:extLst>
              <a:ext uri="{FF2B5EF4-FFF2-40B4-BE49-F238E27FC236}">
                <a16:creationId xmlns:a16="http://schemas.microsoft.com/office/drawing/2014/main" id="{6F6D8D6A-02FE-F92F-C0BB-69FD6751A2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3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A6A72132-1A24-2AC5-9943-61A11C381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4323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5EA0B6FC-9AF9-1506-7E2E-8BC69508A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641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10054C51-58D9-B07D-3ECC-79BC9F0C8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3791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76EC5390-B7AB-DDC2-5A8E-EA3FBD62C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2395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17618A7-C42A-D45C-FCF9-DD9430400B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1052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595CD32A-EC95-A1DB-BCF7-70B146936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27931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9C440386-CCA9-B507-F713-45D121671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8074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1AF1AAF-DF74-DD33-FBA6-76DBDC7ED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992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538CB4BC-4733-A17F-37A9-E79425126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95118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37C7710-0A1D-D4A1-2B54-E0FC6A7C5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979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C86D9F6A-CE20-8EC8-7E9B-A55057359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38022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42121E8A-0E62-BCB5-4E81-3BC26BC55C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8505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4547A4C4-4DF5-25F4-CBAE-714786D009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4355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08391A58-B3EB-7F2D-E0F4-FFEDFE535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91465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0EC8E30-34B7-FFE2-7BF9-F592B669EF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004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C320B60-EEB8-C386-56F2-D3F800B01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0580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1E1A8E22-084F-6866-454E-A1AD0C7AD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67750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75DFA76-F16C-7A74-8086-56F9BF2487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9223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72DD975C-C73A-9866-B830-E5CA0D9FC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74567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D3FEC8F-5D7B-3B78-E887-92241B167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5430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567FAEDD-7AB8-3CE9-394C-335C8A2BE3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316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6A8AADAF-3F60-A32C-5F50-FE934FCBD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17385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572FEC4-2A7A-9E36-F878-FF40222D31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608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A91A21A9-6C10-7E21-BDFD-14172B3666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21398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9D758AAA-7EAC-5C21-17FD-B72E0178D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516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BDC8CAE8-498D-200A-05B0-4F1FF3A2F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352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345124BD-1935-2F54-E91F-EA08733952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9152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BC277202-C2E0-1D42-00E0-287AC9021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86995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565C637B-824A-CD79-8E55-8F015F665E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3615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26227C4-B99E-BB31-3582-FCA7AEE0B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795662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3F5C16E-AEBD-FCB3-86F8-F6D608A9C2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430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7A6027A8-301C-39C7-8A15-6A348F55FE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5586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D26E9EDB-30E4-13F0-2775-A56AE0D2A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279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F301B55-F364-C2E4-1269-655FD18FF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61888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DBF3-DEE4-4D95-9689-ACE12BE2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E215166A-CCF5-3BC0-7C15-600BE65D4C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050520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A658825-4D06-C135-957C-6A9859934E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6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D09B8-10AB-A367-EAA7-B8606814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A8AE2CD-2A8A-B4A0-167F-4D27EC3591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2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C4BB-7F20-998C-E381-F03E70F7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14921B5-7D6B-D6AF-4EF1-390C8304A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229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328CE-8CF5-A99B-6579-8E9CB6AF1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3FCBB82-C652-C360-869D-500DA8D34C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4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4CB57-D63C-85D2-B794-3A03FA81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56A4880-FE0C-C3FF-808A-9DCBF47CA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6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6A8B6-E595-AF32-C3ED-41F786BC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324B46C-E399-3154-6658-1B6665B30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8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59EAF-2C53-0D6D-B754-4F3BF7D07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DAE4F23-A632-5CC0-3717-E8F6382C5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8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7927-D892-E16A-66FA-EF8631195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9530DEB-A372-82EA-E221-A11195550C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AAC972AB-DBB7-AE9C-4445-EFFF1F83DC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30949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CAEB1-6332-1687-CD1B-6A77842D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26EB532-3C29-500F-59A9-91BCB5D60E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6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A898-FCEC-795B-022A-4567E3BA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7133F2C-5DCA-5EBB-0864-11CF9222A5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0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B758B-ED25-23E5-F840-C91830600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201473A-B090-D2F6-43A8-27D866A5EB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7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3F182-7469-F61D-5745-916CF1FA6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9FC1387-199B-E69E-78EF-E36394CE41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5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86D69-2D18-7AC0-F953-4CBC5DB0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D484A66-CA40-204D-FD54-9961A46B96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31BA-2402-0EEB-8256-B543BD8D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192D42D-F970-0E69-4EBA-3BE1D20D28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9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62C5-AA2A-4B8D-2DF6-380F7D572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80CE54F-3F0D-73E6-7F26-956789EBA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77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DA2A-3AAB-6628-53E6-607AE1590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86A5609-C9EE-B07D-CED6-5A3010FE68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10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8A7B-9FEF-5FF2-8968-F7694D5C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2868DB5-35C0-8C71-C08F-06C6B7FEDA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074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FCDA-98EC-9E41-C771-665184CAA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A9F1809-46C3-1C5A-9551-BA6EE6BB98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7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7C626C86-6CF3-C09D-4301-4A4F71B3A7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492794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71DCC-AC58-5E31-94CD-D19AF0D6C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10C44D5-A26C-6CC6-A0B9-83ECC881A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432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FEB2-D7A9-8661-6AE7-D5449893F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A4D40AC-17E8-139A-D632-994ED30A95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34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A91C8-5D5C-0B06-BD62-018D6B6FF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283B981-5362-BBB0-89C1-A6119A4F07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8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CDD88-4259-7E74-E8E0-F03CACF5D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4B83D1B-C06C-4A60-2CFC-F1FFB6310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283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C3872-1465-7F1E-F989-3EC8F8C7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472C560-06CF-80D1-F442-8D980A60FF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512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7705-9901-001D-F5DB-6F92AE33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15FF3EF-C784-E32A-7D7F-107950CF82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920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A548F-C81C-7590-785B-202F2AA6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78928C1-504A-5569-82EA-453BAE0E7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51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2087-D7F7-36E5-63DB-6B94B1E91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ACCDB78-E579-880D-4A78-40CBBEC57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962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7D73B-3D89-D7F7-B3EB-2A8720114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058DB85-1612-FAF1-C2C9-DBE6D2A2E2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7C2ED-951A-7764-F2BB-A05DEAA9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155644B-D23C-E362-65CB-B19FECF73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6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2A7339F7-A353-65A1-E437-E3B7892BA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160773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34C53-A954-B068-0152-7700DFCF8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CA4DF45-AB9C-B7B3-2845-55567B0757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936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46AD9-512E-B195-2B22-AE68C63F8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D54DA14-A3BE-337F-A777-468EB2D906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F8772FE-F171-0127-4FA5-0093A922EC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3191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0</Words>
  <Application>Microsoft Macintosh PowerPoint</Application>
  <PresentationFormat>Laajakuva</PresentationFormat>
  <Paragraphs>0</Paragraphs>
  <Slides>81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81</vt:i4>
      </vt:variant>
    </vt:vector>
  </HeadingPairs>
  <TitlesOfParts>
    <vt:vector size="83" baseType="lpstr"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Tanskanen</dc:creator>
  <cp:lastModifiedBy>Kaisa Tanskanen</cp:lastModifiedBy>
  <cp:revision>23</cp:revision>
  <dcterms:created xsi:type="dcterms:W3CDTF">2023-08-08T13:33:07Z</dcterms:created>
  <dcterms:modified xsi:type="dcterms:W3CDTF">2026-03-18T13:13:12Z</dcterms:modified>
</cp:coreProperties>
</file>