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8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303" r:id="rId16"/>
    <p:sldId id="272" r:id="rId17"/>
    <p:sldId id="275" r:id="rId18"/>
    <p:sldId id="276" r:id="rId19"/>
    <p:sldId id="273" r:id="rId20"/>
    <p:sldId id="274" r:id="rId21"/>
    <p:sldId id="277" r:id="rId22"/>
    <p:sldId id="278" r:id="rId23"/>
    <p:sldId id="279" r:id="rId24"/>
    <p:sldId id="280" r:id="rId25"/>
    <p:sldId id="309" r:id="rId26"/>
    <p:sldId id="310" r:id="rId27"/>
    <p:sldId id="281" r:id="rId28"/>
    <p:sldId id="282" r:id="rId29"/>
    <p:sldId id="311" r:id="rId30"/>
    <p:sldId id="31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13" r:id="rId44"/>
    <p:sldId id="314" r:id="rId45"/>
    <p:sldId id="295" r:id="rId46"/>
    <p:sldId id="296" r:id="rId47"/>
    <p:sldId id="297" r:id="rId48"/>
    <p:sldId id="298" r:id="rId49"/>
    <p:sldId id="299" r:id="rId50"/>
    <p:sldId id="300" r:id="rId51"/>
    <p:sldId id="302" r:id="rId5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EC1D72-6387-A108-3D97-B5CABB6FBD1F}" name="Leena Piippa" initials="LP" userId="S::leena.piippa@liikenneturva.fi::18804708-6cac-403b-920d-64da90c4ca12" providerId="AD"/>
  <p188:author id="{E214FC81-512E-CDEF-E11F-EC9F51184841}" name="Anni Muukkonen" initials="AM" userId="S::Anni.Muukkonen@liikenneturva.fi::c960050e-0642-4100-9835-5cb6cfcf828b" providerId="AD"/>
  <p188:author id="{311A4D9F-8B7B-BFD8-27CC-FAB179F03CA2}" name="Laura Väinölä" initials="LV" userId="S::laura.vainola@liikenneturva.fi::28308508-5b9d-45bd-a5f0-8221b8958e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F6395B-BDC9-4643-A80B-CBE88959EFD4}" v="1" dt="2024-04-12T10:47:49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0"/>
    <p:restoredTop sz="94694"/>
  </p:normalViewPr>
  <p:slideViewPr>
    <p:cSldViewPr snapToGrid="0">
      <p:cViewPr varScale="1">
        <p:scale>
          <a:sx n="121" d="100"/>
          <a:sy n="121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DA50A44C-B806-16C1-57DD-8E3C2E406C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Lisää kuva</a:t>
            </a:r>
          </a:p>
        </p:txBody>
      </p:sp>
    </p:spTree>
    <p:extLst>
      <p:ext uri="{BB962C8B-B14F-4D97-AF65-F5344CB8AC3E}">
        <p14:creationId xmlns:p14="http://schemas.microsoft.com/office/powerpoint/2010/main" val="364733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D1A6D1-9CE0-3D6B-75DE-10A226D3A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DF4D91-FA0B-E487-76B6-1C18ED4A0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58158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AF271CB-6101-3799-0598-DFF25856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EE569C5-0802-C5E8-7257-18662E5CC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5634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eksti, kuvakaappaus, käyntikortti, muotoilu&#10;&#10;Kuvaus luotu automaattisesti">
            <a:extLst>
              <a:ext uri="{FF2B5EF4-FFF2-40B4-BE49-F238E27FC236}">
                <a16:creationId xmlns:a16="http://schemas.microsoft.com/office/drawing/2014/main" id="{11E06CF4-B07A-FE87-FB52-03787EDF0E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215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yörä, kuvakaappaus, maa-ajoneuvo&#10;&#10;Kuvaus luotu automaattisesti">
            <a:extLst>
              <a:ext uri="{FF2B5EF4-FFF2-40B4-BE49-F238E27FC236}">
                <a16:creationId xmlns:a16="http://schemas.microsoft.com/office/drawing/2014/main" id="{53F57214-4A6D-2351-0287-80AD827A8E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030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olkupyörä, pyörä, maa-ajoneuvo, ajoneuvo&#10;&#10;Kuvaus luotu automaattisesti">
            <a:extLst>
              <a:ext uri="{FF2B5EF4-FFF2-40B4-BE49-F238E27FC236}">
                <a16:creationId xmlns:a16="http://schemas.microsoft.com/office/drawing/2014/main" id="{7C626C86-6CF3-C09D-4301-4A4F71B3A7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9279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teksti, pyörä, urheiluvälineet, maa-ajoneuvo&#10;&#10;Kuvaus luotu automaattisesti">
            <a:extLst>
              <a:ext uri="{FF2B5EF4-FFF2-40B4-BE49-F238E27FC236}">
                <a16:creationId xmlns:a16="http://schemas.microsoft.com/office/drawing/2014/main" id="{2A7339F7-A353-65A1-E437-E3B7892BAF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6077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pyörä, maa-ajoneuvo, ajoneuvo&#10;&#10;Kuvaus luotu automaattisesti">
            <a:extLst>
              <a:ext uri="{FF2B5EF4-FFF2-40B4-BE49-F238E27FC236}">
                <a16:creationId xmlns:a16="http://schemas.microsoft.com/office/drawing/2014/main" id="{CF8772FE-F171-0127-4FA5-0093A922EC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1915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yörä, urheiluvälineet, maa-ajoneuvo&#10;&#10;Kuvaus luotu automaattisesti">
            <a:extLst>
              <a:ext uri="{FF2B5EF4-FFF2-40B4-BE49-F238E27FC236}">
                <a16:creationId xmlns:a16="http://schemas.microsoft.com/office/drawing/2014/main" id="{D811CBCD-466A-CBD5-0045-3D49DBF0AB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7911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pyörä, maa-ajoneuvo, ajoneuvo&#10;&#10;Kuvaus luotu automaattisesti">
            <a:extLst>
              <a:ext uri="{FF2B5EF4-FFF2-40B4-BE49-F238E27FC236}">
                <a16:creationId xmlns:a16="http://schemas.microsoft.com/office/drawing/2014/main" id="{11E8FC38-B17B-A099-6388-341FE7E4D7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461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teksti, pyörä, urheiluvälineet, maa-ajoneuvo&#10;&#10;Kuvaus luotu automaattisesti">
            <a:extLst>
              <a:ext uri="{FF2B5EF4-FFF2-40B4-BE49-F238E27FC236}">
                <a16:creationId xmlns:a16="http://schemas.microsoft.com/office/drawing/2014/main" id="{A6A72132-1A24-2AC5-9943-61A11C3813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231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auto&#10;&#10;Kuvaus luotu automaattisesti">
            <a:extLst>
              <a:ext uri="{FF2B5EF4-FFF2-40B4-BE49-F238E27FC236}">
                <a16:creationId xmlns:a16="http://schemas.microsoft.com/office/drawing/2014/main" id="{97820FA3-304B-8E5F-C711-FAA3DD175F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9642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pyörä, ajoneuvo, teksti&#10;&#10;Kuvaus luotu automaattisesti">
            <a:extLst>
              <a:ext uri="{FF2B5EF4-FFF2-40B4-BE49-F238E27FC236}">
                <a16:creationId xmlns:a16="http://schemas.microsoft.com/office/drawing/2014/main" id="{F4A95EA4-2ED0-9D9F-6AE2-FD7516D6D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9545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auto&#10;&#10;Kuvaus luotu automaattisesti">
            <a:extLst>
              <a:ext uri="{FF2B5EF4-FFF2-40B4-BE49-F238E27FC236}">
                <a16:creationId xmlns:a16="http://schemas.microsoft.com/office/drawing/2014/main" id="{5EA0B6FC-9AF9-1506-7E2E-8BC69508A6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411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eksti, kuvakaappaus, kirje, Fontti&#10;&#10;Kuvaus luotu automaattisesti">
            <a:extLst>
              <a:ext uri="{FF2B5EF4-FFF2-40B4-BE49-F238E27FC236}">
                <a16:creationId xmlns:a16="http://schemas.microsoft.com/office/drawing/2014/main" id="{6F6D8D6A-02FE-F92F-C0BB-69FD6751A2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7352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maa-ajoneuvo, teksti, ajoneuvo, pyörä&#10;&#10;Kuvaus luotu automaattisesti">
            <a:extLst>
              <a:ext uri="{FF2B5EF4-FFF2-40B4-BE49-F238E27FC236}">
                <a16:creationId xmlns:a16="http://schemas.microsoft.com/office/drawing/2014/main" id="{10054C51-58D9-B07D-3ECC-79BC9F0C8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7913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linja-auto, Liikennemuoto&#10;&#10;Kuvaus luotu automaattisesti">
            <a:extLst>
              <a:ext uri="{FF2B5EF4-FFF2-40B4-BE49-F238E27FC236}">
                <a16:creationId xmlns:a16="http://schemas.microsoft.com/office/drawing/2014/main" id="{C86D9F6A-CE20-8EC8-7E9B-A550573597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022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linja-auto, maa-ajoneuvo, ajoneuvo&#10;&#10;Kuvaus luotu automaattisesti">
            <a:extLst>
              <a:ext uri="{FF2B5EF4-FFF2-40B4-BE49-F238E27FC236}">
                <a16:creationId xmlns:a16="http://schemas.microsoft.com/office/drawing/2014/main" id="{6A8AADAF-3F60-A32C-5F50-FE934FCBDC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3859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auto, pyörä&#10;&#10;Kuvaus luotu automaattisesti">
            <a:extLst>
              <a:ext uri="{FF2B5EF4-FFF2-40B4-BE49-F238E27FC236}">
                <a16:creationId xmlns:a16="http://schemas.microsoft.com/office/drawing/2014/main" id="{76EC5390-B7AB-DDC2-5A8E-EA3FBD62C3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3950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maa-ajoneuvo, ajoneuvo, auto&#10;&#10;Kuvaus luotu automaattisesti">
            <a:extLst>
              <a:ext uri="{FF2B5EF4-FFF2-40B4-BE49-F238E27FC236}">
                <a16:creationId xmlns:a16="http://schemas.microsoft.com/office/drawing/2014/main" id="{B17618A7-C42A-D45C-FCF9-DD9430400B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0522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pyörä, kuvakaappaus&#10;&#10;Kuvaus luotu automaattisesti">
            <a:extLst>
              <a:ext uri="{FF2B5EF4-FFF2-40B4-BE49-F238E27FC236}">
                <a16:creationId xmlns:a16="http://schemas.microsoft.com/office/drawing/2014/main" id="{595CD32A-EC95-A1DB-BCF7-70B146936C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9312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pyörä, teksti&#10;&#10;Kuvaus luotu automaattisesti">
            <a:extLst>
              <a:ext uri="{FF2B5EF4-FFF2-40B4-BE49-F238E27FC236}">
                <a16:creationId xmlns:a16="http://schemas.microsoft.com/office/drawing/2014/main" id="{9C440386-CCA9-B507-F713-45D121671C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074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tie&#10;&#10;Kuvaus luotu automaattisesti">
            <a:extLst>
              <a:ext uri="{FF2B5EF4-FFF2-40B4-BE49-F238E27FC236}">
                <a16:creationId xmlns:a16="http://schemas.microsoft.com/office/drawing/2014/main" id="{B1AF1AAF-DF74-DD33-FBA6-76DBDC7ED5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925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teksti, pyörä&#10;&#10;Kuvaus luotu automaattisesti">
            <a:extLst>
              <a:ext uri="{FF2B5EF4-FFF2-40B4-BE49-F238E27FC236}">
                <a16:creationId xmlns:a16="http://schemas.microsoft.com/office/drawing/2014/main" id="{538CB4BC-4733-A17F-37A9-E794251260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8" b="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118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Fontti, kuvakaappaus, logo&#10;&#10;Kuvaus luotu automaattisesti">
            <a:extLst>
              <a:ext uri="{FF2B5EF4-FFF2-40B4-BE49-F238E27FC236}">
                <a16:creationId xmlns:a16="http://schemas.microsoft.com/office/drawing/2014/main" id="{C37C7710-0A1D-D4A1-2B54-E0FC6A7C5E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793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1DFCE4A2-C2DD-ED3E-E00C-6458A33C31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2672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42121E8A-0E62-BCB5-4E81-3BC26BC55C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5054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pyörä, suojatie&#10;&#10;Kuvaus luotu automaattisesti">
            <a:extLst>
              <a:ext uri="{FF2B5EF4-FFF2-40B4-BE49-F238E27FC236}">
                <a16:creationId xmlns:a16="http://schemas.microsoft.com/office/drawing/2014/main" id="{4547A4C4-4DF5-25F4-CBAE-714786D009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3551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maa-ajoneuvo, ajoneuvo, pyörä&#10;&#10;Kuvaus luotu automaattisesti">
            <a:extLst>
              <a:ext uri="{FF2B5EF4-FFF2-40B4-BE49-F238E27FC236}">
                <a16:creationId xmlns:a16="http://schemas.microsoft.com/office/drawing/2014/main" id="{08391A58-B3EB-7F2D-E0F4-FFEDFE535A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4650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urheiluvälineet, kuvakaappaus, maa-ajoneuvo, ajoneuvo&#10;&#10;Kuvaus luotu automaattisesti">
            <a:extLst>
              <a:ext uri="{FF2B5EF4-FFF2-40B4-BE49-F238E27FC236}">
                <a16:creationId xmlns:a16="http://schemas.microsoft.com/office/drawing/2014/main" id="{D0EC8E30-34B7-FFE2-7BF9-F592B669EF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42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kuvakaappaus, urheiluvälineet, maa-ajoneuvo&#10;&#10;Kuvaus luotu automaattisesti">
            <a:extLst>
              <a:ext uri="{FF2B5EF4-FFF2-40B4-BE49-F238E27FC236}">
                <a16:creationId xmlns:a16="http://schemas.microsoft.com/office/drawing/2014/main" id="{CC320B60-EEB8-C386-56F2-D3F800B01D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5809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kuvakaappaus, urheiluvälineet, ajoneuvo&#10;&#10;Kuvaus luotu automaattisesti">
            <a:extLst>
              <a:ext uri="{FF2B5EF4-FFF2-40B4-BE49-F238E27FC236}">
                <a16:creationId xmlns:a16="http://schemas.microsoft.com/office/drawing/2014/main" id="{1E1A8E22-084F-6866-454E-A1AD0C7AD1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7503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kuvakaappaus, polkupyörä, urheiluvälineet, teksti&#10;&#10;Kuvaus luotu automaattisesti">
            <a:extLst>
              <a:ext uri="{FF2B5EF4-FFF2-40B4-BE49-F238E27FC236}">
                <a16:creationId xmlns:a16="http://schemas.microsoft.com/office/drawing/2014/main" id="{D75DFA76-F16C-7A74-8086-56F9BF2487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2232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uto, ajoneuvo, suojatie&#10;&#10;Kuvaus luotu automaattisesti">
            <a:extLst>
              <a:ext uri="{FF2B5EF4-FFF2-40B4-BE49-F238E27FC236}">
                <a16:creationId xmlns:a16="http://schemas.microsoft.com/office/drawing/2014/main" id="{72DD975C-C73A-9866-B830-E5CA0D9FC7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4567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ajoneuvo, maa-ajoneuvo, kuvakaappaus&#10;&#10;Kuvaus luotu automaattisesti">
            <a:extLst>
              <a:ext uri="{FF2B5EF4-FFF2-40B4-BE49-F238E27FC236}">
                <a16:creationId xmlns:a16="http://schemas.microsoft.com/office/drawing/2014/main" id="{BD3FEC8F-5D7B-3B78-E887-92241B1672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4302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auto, pyörä&#10;&#10;Kuvaus luotu automaattisesti">
            <a:extLst>
              <a:ext uri="{FF2B5EF4-FFF2-40B4-BE49-F238E27FC236}">
                <a16:creationId xmlns:a16="http://schemas.microsoft.com/office/drawing/2014/main" id="{567FAEDD-7AB8-3CE9-394C-335C8A2BE3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6094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kuvakaappaus, muotoilu&#10;&#10;Kuvaus luotu automaattisesti">
            <a:extLst>
              <a:ext uri="{FF2B5EF4-FFF2-40B4-BE49-F238E27FC236}">
                <a16:creationId xmlns:a16="http://schemas.microsoft.com/office/drawing/2014/main" id="{95785C1C-943E-2D77-8C1F-D9C2122AAA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6212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ajoneuvo, maa-ajoneuvo, auto, pyörä&#10;&#10;Kuvaus luotu automaattisesti">
            <a:extLst>
              <a:ext uri="{FF2B5EF4-FFF2-40B4-BE49-F238E27FC236}">
                <a16:creationId xmlns:a16="http://schemas.microsoft.com/office/drawing/2014/main" id="{D572FEC4-2A7A-9E36-F878-FF40222D31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811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kuvakaappaus, ajoneuvo, maa-ajoneuvo, auto&#10;&#10;Kuvaus luotu automaattisesti">
            <a:extLst>
              <a:ext uri="{FF2B5EF4-FFF2-40B4-BE49-F238E27FC236}">
                <a16:creationId xmlns:a16="http://schemas.microsoft.com/office/drawing/2014/main" id="{A91A21A9-6C10-7E21-BDFD-14172B3666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1398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kuvakaappaus, teksti&#10;&#10;Kuvaus luotu automaattisesti">
            <a:extLst>
              <a:ext uri="{FF2B5EF4-FFF2-40B4-BE49-F238E27FC236}">
                <a16:creationId xmlns:a16="http://schemas.microsoft.com/office/drawing/2014/main" id="{9D758AAA-7EAC-5C21-17FD-B72E0178D2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163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BDC8CAE8-498D-200A-05B0-4F1FF3A2F9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525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345124BD-1935-2F54-E91F-EA08733952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5259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Liikennemuoto, liikenne&#10;&#10;Kuvaus luotu automaattisesti">
            <a:extLst>
              <a:ext uri="{FF2B5EF4-FFF2-40B4-BE49-F238E27FC236}">
                <a16:creationId xmlns:a16="http://schemas.microsoft.com/office/drawing/2014/main" id="{BC277202-C2E0-1D42-00E0-287AC9021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9959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Liikennemuoto, kuvakaappaus&#10;&#10;Kuvaus luotu automaattisesti">
            <a:extLst>
              <a:ext uri="{FF2B5EF4-FFF2-40B4-BE49-F238E27FC236}">
                <a16:creationId xmlns:a16="http://schemas.microsoft.com/office/drawing/2014/main" id="{565C637B-824A-CD79-8E55-8F015F665E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6151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linja-auto, ajoneuvo, maa-ajoneuvo, kuvakaappaus&#10;&#10;Kuvaus luotu automaattisesti">
            <a:extLst>
              <a:ext uri="{FF2B5EF4-FFF2-40B4-BE49-F238E27FC236}">
                <a16:creationId xmlns:a16="http://schemas.microsoft.com/office/drawing/2014/main" id="{B26227C4-B99E-BB31-3582-FCA7AEE0BD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5662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linja-auto, kuvakaappaus, ajoneuvo&#10;&#10;Kuvaus luotu automaattisesti">
            <a:extLst>
              <a:ext uri="{FF2B5EF4-FFF2-40B4-BE49-F238E27FC236}">
                <a16:creationId xmlns:a16="http://schemas.microsoft.com/office/drawing/2014/main" id="{03F5C16E-AEBD-FCB3-86F8-F6D608A9C2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3008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kuorma-auto, kuvakaappaus, pyörä&#10;&#10;Kuvaus luotu automaattisesti">
            <a:extLst>
              <a:ext uri="{FF2B5EF4-FFF2-40B4-BE49-F238E27FC236}">
                <a16:creationId xmlns:a16="http://schemas.microsoft.com/office/drawing/2014/main" id="{7A6027A8-301C-39C7-8A15-6A348F55FE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860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yörä, polkupyörä, maa-ajoneuvo, ajoneuvo&#10;&#10;Kuvaus luotu automaattisesti">
            <a:extLst>
              <a:ext uri="{FF2B5EF4-FFF2-40B4-BE49-F238E27FC236}">
                <a16:creationId xmlns:a16="http://schemas.microsoft.com/office/drawing/2014/main" id="{D26E9EDB-30E4-13F0-2775-A56AE0D2A9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799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kuvakaappaus, pyörä, kuorma-auto, maa-ajoneuvo&#10;&#10;Kuvaus luotu automaattisesti">
            <a:extLst>
              <a:ext uri="{FF2B5EF4-FFF2-40B4-BE49-F238E27FC236}">
                <a16:creationId xmlns:a16="http://schemas.microsoft.com/office/drawing/2014/main" id="{DF301B55-F364-C2E4-1269-655FD18FF1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8884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yörä, teksti, ajoneuvo, rengas&#10;&#10;Kuvaus luotu automaattisesti">
            <a:extLst>
              <a:ext uri="{FF2B5EF4-FFF2-40B4-BE49-F238E27FC236}">
                <a16:creationId xmlns:a16="http://schemas.microsoft.com/office/drawing/2014/main" id="{B996FC95-CADB-DB7E-E5A7-BB9FBF9B9B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3452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olkupyörä, pyörä, maa-ajoneuvo&#10;&#10;Kuvaus luotu automaattisesti">
            <a:extLst>
              <a:ext uri="{FF2B5EF4-FFF2-40B4-BE49-F238E27FC236}">
                <a16:creationId xmlns:a16="http://schemas.microsoft.com/office/drawing/2014/main" id="{AAC972AB-DBB7-AE9C-4445-EFFF1F83DC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094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yörä, polkupyörä, maa-ajoneuvo, ajoneuvo&#10;&#10;Kuvaus luotu automaattisesti">
            <a:extLst>
              <a:ext uri="{FF2B5EF4-FFF2-40B4-BE49-F238E27FC236}">
                <a16:creationId xmlns:a16="http://schemas.microsoft.com/office/drawing/2014/main" id="{03AFEA55-2CE9-BF1A-3C48-818A65ACEF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2883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polkupyörä, pyörä, maa-ajoneuvo&#10;&#10;Kuvaus luotu automaattisesti">
            <a:extLst>
              <a:ext uri="{FF2B5EF4-FFF2-40B4-BE49-F238E27FC236}">
                <a16:creationId xmlns:a16="http://schemas.microsoft.com/office/drawing/2014/main" id="{E09DE2D6-C02C-8046-57CB-18BF42CA16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933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yörä, kuvakaappaus, henkilö, maa-ajoneuvo&#10;&#10;Kuvaus luotu automaattisesti">
            <a:extLst>
              <a:ext uri="{FF2B5EF4-FFF2-40B4-BE49-F238E27FC236}">
                <a16:creationId xmlns:a16="http://schemas.microsoft.com/office/drawing/2014/main" id="{57A5C227-453A-B5D6-0116-4168E7B31E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3166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Laajakuva</PresentationFormat>
  <Paragraphs>0</Paragraphs>
  <Slides>51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51</vt:i4>
      </vt:variant>
    </vt:vector>
  </HeadingPairs>
  <TitlesOfParts>
    <vt:vector size="53" baseType="lpstr">
      <vt:lpstr>Arial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Kaisa Tanskanen</dc:creator>
  <cp:lastModifiedBy>Kaisa Tanskanen</cp:lastModifiedBy>
  <cp:revision>3</cp:revision>
  <dcterms:created xsi:type="dcterms:W3CDTF">2023-08-08T13:33:07Z</dcterms:created>
  <dcterms:modified xsi:type="dcterms:W3CDTF">2024-04-12T11:50:58Z</dcterms:modified>
</cp:coreProperties>
</file>